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01"/>
  </p:notesMasterIdLst>
  <p:handoutMasterIdLst>
    <p:handoutMasterId r:id="rId102"/>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65" r:id="rId70"/>
    <p:sldId id="2166" r:id="rId71"/>
    <p:sldId id="2167" r:id="rId72"/>
    <p:sldId id="2168" r:id="rId73"/>
    <p:sldId id="2169" r:id="rId74"/>
    <p:sldId id="2170" r:id="rId75"/>
    <p:sldId id="2171" r:id="rId76"/>
    <p:sldId id="2172" r:id="rId77"/>
    <p:sldId id="2173" r:id="rId78"/>
    <p:sldId id="2174" r:id="rId79"/>
    <p:sldId id="2175" r:id="rId80"/>
    <p:sldId id="2176" r:id="rId81"/>
    <p:sldId id="2177" r:id="rId82"/>
    <p:sldId id="2178" r:id="rId83"/>
    <p:sldId id="2179" r:id="rId84"/>
    <p:sldId id="1617" r:id="rId85"/>
    <p:sldId id="2085" r:id="rId86"/>
    <p:sldId id="1820" r:id="rId87"/>
    <p:sldId id="1618" r:id="rId88"/>
    <p:sldId id="1821" r:id="rId89"/>
    <p:sldId id="1819" r:id="rId90"/>
    <p:sldId id="1822" r:id="rId91"/>
    <p:sldId id="1696" r:id="rId92"/>
    <p:sldId id="2086" r:id="rId93"/>
    <p:sldId id="2087" r:id="rId94"/>
    <p:sldId id="2088" r:id="rId95"/>
    <p:sldId id="2089" r:id="rId96"/>
    <p:sldId id="2090" r:id="rId97"/>
    <p:sldId id="2091" r:id="rId98"/>
    <p:sldId id="2092" r:id="rId99"/>
    <p:sldId id="161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0.17382297724897011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0.20682323559195925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2.1592051229468279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0.20682323559195925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0.26199775937349301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6.5065014213326409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6.8446305610350908</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0.12988397535572282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9.0486492446728128E-2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0.94466609367783327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9.0486492446729017E-2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0.32456570685315622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0.36117074636877966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6.5264009900248601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0.31380321008747725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0.10428836712401335</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1.0887556995877725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0.10428836712401246</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0.37407160645655768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0.14679685325757408</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6.4115999033949169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0.25494119290957329</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0.17189411469326554</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1.7945500755164723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0.17189411469326643</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0.45021284892562896</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6.3273143239191381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0.23376246637662579</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0.45576930887131173</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0.12706507574225423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1.3265412936077681</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0.12706507574225423</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0.12640286921282851</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6.8407274542629821</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0.19121989371854209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0.13355138919034726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1.3942574821978795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0.13355138919034637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0.15077807674260058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8.1171101335735525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7.1139931249670196</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0.28970856892088115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0.10366254865242475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1.0822222438760765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0.10366254865242475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0.36025374643841346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7.6994487824833504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3.6742882818143308E-2</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0.15477070414493355</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1.6157841081798754</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0.15477070414493355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0.43266839383032618</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6.1952805078069124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0.46660729938694967</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0.14790887920521723</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1.5441476330991435</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0.14790887920521811</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0.31993619666121642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6.1626797101439319</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6.7030015866616894</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0.31109845223096588</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0.11118691180467533</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1.1607755235341841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0.11118691180467355</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0.39881597404108948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0.12443034686292798</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7.0673268422659747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4.9684545055937335E-2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0.4222169140885299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0.11771091893216479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1.2288852287687106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0.11771091893216479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8.5121101003663213E-2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8.4452297821349323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8.9648179409537523</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0.17418760363660724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9.7021237785911651E-2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1.0128879043130539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9.7021237785911651E-2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8.8923206517028675E-2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8.9648179409537523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4.5515926491709742</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0.37092755470972616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0.58605056494175933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0.16338651588350128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1.7057319556304584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0.16338651588350217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0.58605056494175845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0.12337080974626602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5.0806077017800773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0.69789452710336297</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0.20031478128772706</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2.0912577869720335</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0.20031478128772662</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0.71850844058369123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0.22884359772770946</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4.0225775965618711</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6.577273471378458</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0.30015562351705327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0.38541921009968494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0.1074519941790637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1.121783515465455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0.1074519941790637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6.7448029622992678E-2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8.439982037740144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0.55774176305495304</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0.20116136846403254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2.1000960365181633</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0.20116136846403254</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0.70113698720015183</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4.7145649050167728</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6.2933357256137041</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3.956816511992872</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0.13941016970369713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0.14756225696552372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1.5405289462841338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0.14756225696552328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0.34718241437231878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4.698034656329285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0.20469987306876103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0.15333765784851816</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1.6008233089457649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0.15333765784851794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0.11062772262770926</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2.4838718390511501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6.5659984425203932E-2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0.4707206208518262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0.13123338973854981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1.3700578980603211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0.13123338973854981</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0.47072062085182731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5.0534032868227996E-3</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2.55820370795302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0.22239828567679387</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0.16947915639495514</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1.7693382548306009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0.1694791563949547</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7.7260592795651561E-2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4.2950406582821596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0.13815424173204782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0.42699611117936076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0.11904332334929713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1.242795341116949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0.11904332334929713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0.39623643850730073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5.7489316983487422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4.5998108889674274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0.43277402907942308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0.14027575024963612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1.4644588539451378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0.14027575024963745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0.50315463449899944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0.1846918798426902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4.5986438374870078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0.42381347195519714</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0.19574058553857299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2.0435038348270136</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0.19574058553857299</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0.1652077746694065</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4.600977940447847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7.7473235792371202</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0.23598077458447797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0.10751980955016016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1.1224914982811569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0.10751980955016016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0.37463313186887959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6.6199916134762313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8.9798308486435552E-2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0.31809419969450925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8.8682284635289044E-2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0.92583042108925095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8.8682284635289932E-2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0.29480810933054968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7.732268856522035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7.5532069575995564E-2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0.10113475958428619</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1.0558324860230375</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0.10113475958428531</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0.29162874817658491</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7.7623783019522046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6.5628590967403122</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0.12958311739902051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0.34521182231553382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9.6242475076422807E-2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1.0047577325406207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9.624247507642103E-2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0.34521182231553471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0.11659418095506258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6.5628590967403122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3.1937745475050421</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0.33795479600480705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0.16081474143386298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1.6788829966591421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0.16081474143386254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0.57682587549316278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0.24076063184197416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3.1937745475050421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6.1806557851981552</c:v>
                </c:pt>
                <c:pt idx="1">
                  <c:v>5.9071744561578026</c:v>
                </c:pt>
                <c:pt idx="2">
                  <c:v>6.5065014213326409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7.5439138845051534</c:v>
                </c:pt>
                <c:pt idx="1">
                  <c:v>6.6100047705910514</c:v>
                </c:pt>
                <c:pt idx="2">
                  <c:v>6.7030015866616894</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6.2595178103570612</c:v>
                </c:pt>
                <c:pt idx="1">
                  <c:v>6.7884739113431296</c:v>
                </c:pt>
                <c:pt idx="2">
                  <c:v>6.6199916134762313</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6.9056195512458576</c:v>
                </c:pt>
                <c:pt idx="1">
                  <c:v>6.868300224785127</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9.2461876558567191E-2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0.31768058475407646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8.8566971882297452E-2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0.92462657237136092</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8.856697188229834E-2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0.31768058475407557</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4.3403897803507618E-2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6.4763418830860271</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5.5044428957140497</c:v>
                </c:pt>
                <c:pt idx="1">
                  <c:v>5.7284274254780447</c:v>
                </c:pt>
                <c:pt idx="2">
                  <c:v>5.9224411594627542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5.7084997960782866</c:v>
                </c:pt>
                <c:pt idx="1">
                  <c:v>6.413076126227863</c:v>
                </c:pt>
                <c:pt idx="2">
                  <c:v>6.4763418830860271</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3.7628375952363848</c:v>
                </c:pt>
                <c:pt idx="1">
                  <c:v>4.3422862832358016</c:v>
                </c:pt>
                <c:pt idx="2">
                  <c:v>3.928203507652098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6.5168370928909729</c:v>
                </c:pt>
                <c:pt idx="1">
                  <c:v>6.8407274542629821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5.7159302656756328</c:v>
                </c:pt>
                <c:pt idx="1">
                  <c:v>5.574413223948798</c:v>
                </c:pt>
                <c:pt idx="2">
                  <c:v>6.3273143239191381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5.573771059768081</c:v>
                </c:pt>
                <c:pt idx="1">
                  <c:v>6.4114828139595472</c:v>
                </c:pt>
                <c:pt idx="2">
                  <c:v>6.4115999033949169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8.8247230826156606</c:v>
                </c:pt>
                <c:pt idx="1">
                  <c:v>8.9648179409537523</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8.201287072076429</c:v>
                </c:pt>
                <c:pt idx="1">
                  <c:v>7.8847848805993852</c:v>
                </c:pt>
                <c:pt idx="2">
                  <c:v>8.439982037740144</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4.6479031405229243</c:v>
                </c:pt>
                <c:pt idx="1">
                  <c:v>4.5265509398098231</c:v>
                </c:pt>
                <c:pt idx="2">
                  <c:v>4.698034656329285</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3.629414871401436</c:v>
                </c:pt>
                <c:pt idx="1">
                  <c:v>3.9133809334210521</c:v>
                </c:pt>
                <c:pt idx="2">
                  <c:v>4.2950406582821596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5.6999770665813188E-2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0.43714553638696163</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0.12187290721473598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1.2723357936709139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0.12187290721473598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0.26012555728059272</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5.9224411594627542</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1.9328881013591379</c:v>
                </c:pt>
                <c:pt idx="1">
                  <c:v>1.999033524713679</c:v>
                </c:pt>
                <c:pt idx="2">
                  <c:v>2.55820370795302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5.2211961437673322</c:v>
                </c:pt>
                <c:pt idx="1">
                  <c:v>6.0971995298060939</c:v>
                </c:pt>
                <c:pt idx="2">
                  <c:v>5.7489316983487422</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4.8827119467972659</c:v>
                </c:pt>
                <c:pt idx="1">
                  <c:v>4.6704537548971707</c:v>
                </c:pt>
                <c:pt idx="2">
                  <c:v>4.5986438374870078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7.1377372784811914</c:v>
                </c:pt>
                <c:pt idx="1">
                  <c:v>8.0996635588170154</c:v>
                </c:pt>
                <c:pt idx="2">
                  <c:v>7.732268856522035</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7.1453560714182407</c:v>
                </c:pt>
                <c:pt idx="1">
                  <c:v>8.1048004687698203</c:v>
                </c:pt>
                <c:pt idx="2">
                  <c:v>7.7623783019522046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6.0453725359565809</c:v>
                </c:pt>
                <c:pt idx="1">
                  <c:v>6.7012760627727612</c:v>
                </c:pt>
                <c:pt idx="2">
                  <c:v>6.5628590967403122</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2.734492648302195</c:v>
                </c:pt>
                <c:pt idx="1">
                  <c:v>2.7939132375479678</c:v>
                </c:pt>
                <c:pt idx="2">
                  <c:v>3.1937745475050421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7.4705166522088806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6.4397280137746513</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0.24794750752714556</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0.11804633399753151</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1.2323869142799291</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0.11804633399753062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0.16378806985049632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6.868300224785127</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7.426952294912442</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6.3441426385783224</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6.9479612228147554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6.5975578918310092</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7.4834822010712543</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5.1711774458282189</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8.968935194402297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8.8536022434916397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7.4979105532030621</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0.28799318352640402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9.7875979652168876E-2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1.0218112876608507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9.7875979652170209E-2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0.31306241719124461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3.928203507652098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2.900788668724767</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4.0954300069104832E-2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0.36900988723622152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0.10287719764945891</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1.074023291258098</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0.10287719764945891</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0.29085390270370048</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7.94473596521998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8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RW5 | Lancashire &amp; South Cumbria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653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RW5 | Lancashire &amp; South Cumbria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8.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80.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81.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Lancashire &amp; South Cumbria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77033479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1591392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501795682"/>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3609860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4071098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1551845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5785172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811568558"/>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9781909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098820212"/>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25041639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528841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7470058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3451226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85483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06161630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1115197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811378858"/>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40682315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41932239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9305445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4307958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42190619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2476858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41406533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2094430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89691138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98709479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259108331"/>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47815428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6921208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7676669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280600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7337308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9591444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9023551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9807846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28958087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2087639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80612766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3316764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3739649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78978325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2212829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72469269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0516792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0640176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12795571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4342641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24309350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97485064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11484118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74447594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0124624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6632920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5710397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1134325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5972073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408153729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0559488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7921462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78351724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8295669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99707492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6710803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9396800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59380233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452627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7517730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9794922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67395259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5770174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RW5 Lancashire &amp; South Cumbria NHS Foundation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9400821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59836759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897885243"/>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0222384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9172332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4571954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417572955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067426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5753538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6929575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64741954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42505472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0329079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77074547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4931981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63922759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5903379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88240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62475069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3408689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5831441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14576180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40992432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1135929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2821751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55300529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7594688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47491512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1319046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45317949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04108730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0243442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9223392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59814520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1810176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57684640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2427312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20449600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7668678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1392703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701938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8048547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4855609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6414876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80622327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41212941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0133618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79660581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428519671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8889052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3461310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8468201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8469940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1343391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902387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2268476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261824973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709231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685764738"/>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235506394"/>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4508454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5822906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7506871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06807303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42161430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24776631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4698579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6916710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7830534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7132680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80</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09946973"/>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9802</Words>
  <Application>Microsoft Office PowerPoint</Application>
  <PresentationFormat>Widescreen</PresentationFormat>
  <Paragraphs>1153</Paragraphs>
  <Slides>95</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Aptos</vt:lpstr>
      <vt:lpstr>Aptos Display</vt:lpstr>
      <vt:lpstr>Arial</vt:lpstr>
      <vt:lpstr>Arial Black</vt:lpstr>
      <vt:lpstr>Calibri</vt:lpstr>
      <vt:lpstr>Calibri Light</vt:lpstr>
      <vt:lpstr>Office Theme</vt:lpstr>
      <vt:lpstr>Custom Design</vt:lpstr>
      <vt:lpstr>Lancashire &amp; South Cumbria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